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0" r:id="rId6"/>
    <p:sldId id="311" r:id="rId7"/>
    <p:sldId id="314" r:id="rId8"/>
    <p:sldId id="312" r:id="rId9"/>
    <p:sldId id="317" r:id="rId10"/>
    <p:sldId id="316" r:id="rId11"/>
    <p:sldId id="31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D00BAA-3B35-409C-BAF2-D941238B170F}" v="28" dt="2025-09-17T05:59:19.5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19" autoAdjust="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na Aryanrana" userId="132ff71ec85e9fe0" providerId="LiveId" clId="{7632C35F-6CE8-467E-A807-59858E2D7DC5}"/>
    <pc:docChg chg="undo custSel addSld delSld modSld modMainMaster">
      <pc:chgData name="Rana Aryanrana" userId="132ff71ec85e9fe0" providerId="LiveId" clId="{7632C35F-6CE8-467E-A807-59858E2D7DC5}" dt="2025-09-17T06:00:27.787" v="1718" actId="14100"/>
      <pc:docMkLst>
        <pc:docMk/>
      </pc:docMkLst>
      <pc:sldChg chg="addSp modSp mod setBg">
        <pc:chgData name="Rana Aryanrana" userId="132ff71ec85e9fe0" providerId="LiveId" clId="{7632C35F-6CE8-467E-A807-59858E2D7DC5}" dt="2025-09-17T05:23:58.555" v="268" actId="1076"/>
        <pc:sldMkLst>
          <pc:docMk/>
          <pc:sldMk cId="3912747309" sldId="268"/>
        </pc:sldMkLst>
        <pc:spChg chg="mod">
          <ac:chgData name="Rana Aryanrana" userId="132ff71ec85e9fe0" providerId="LiveId" clId="{7632C35F-6CE8-467E-A807-59858E2D7DC5}" dt="2025-09-17T05:20:38.498" v="208" actId="14100"/>
          <ac:spMkLst>
            <pc:docMk/>
            <pc:sldMk cId="3912747309" sldId="268"/>
            <ac:spMk id="2" creationId="{4010AF38-26DF-48B3-952C-4A9091D6863C}"/>
          </ac:spMkLst>
        </pc:spChg>
        <pc:spChg chg="mod">
          <ac:chgData name="Rana Aryanrana" userId="132ff71ec85e9fe0" providerId="LiveId" clId="{7632C35F-6CE8-467E-A807-59858E2D7DC5}" dt="2025-09-17T05:23:52.112" v="267" actId="27636"/>
          <ac:spMkLst>
            <pc:docMk/>
            <pc:sldMk cId="3912747309" sldId="268"/>
            <ac:spMk id="3" creationId="{37FC2D8F-56D2-4ADF-B439-0E09E7C37894}"/>
          </ac:spMkLst>
        </pc:spChg>
        <pc:spChg chg="add mod">
          <ac:chgData name="Rana Aryanrana" userId="132ff71ec85e9fe0" providerId="LiveId" clId="{7632C35F-6CE8-467E-A807-59858E2D7DC5}" dt="2025-09-17T05:23:58.555" v="268" actId="1076"/>
          <ac:spMkLst>
            <pc:docMk/>
            <pc:sldMk cId="3912747309" sldId="268"/>
            <ac:spMk id="4" creationId="{383A7C88-2315-BC79-EA30-8CE7C8331740}"/>
          </ac:spMkLst>
        </pc:spChg>
        <pc:picChg chg="mod modCrop">
          <ac:chgData name="Rana Aryanrana" userId="132ff71ec85e9fe0" providerId="LiveId" clId="{7632C35F-6CE8-467E-A807-59858E2D7DC5}" dt="2025-09-17T05:00:36.665" v="61" actId="1076"/>
          <ac:picMkLst>
            <pc:docMk/>
            <pc:sldMk cId="3912747309" sldId="268"/>
            <ac:picMk id="5" creationId="{FF5DFBE7-E1D4-BF6A-2331-E96F476011A7}"/>
          </ac:picMkLst>
        </pc:picChg>
        <pc:picChg chg="mod">
          <ac:chgData name="Rana Aryanrana" userId="132ff71ec85e9fe0" providerId="LiveId" clId="{7632C35F-6CE8-467E-A807-59858E2D7DC5}" dt="2025-09-17T04:59:18.423" v="52" actId="14100"/>
          <ac:picMkLst>
            <pc:docMk/>
            <pc:sldMk cId="3912747309" sldId="268"/>
            <ac:picMk id="6" creationId="{308AC96E-AA33-4309-B51D-072F59E6EC0B}"/>
          </ac:picMkLst>
        </pc:picChg>
      </pc:sldChg>
      <pc:sldChg chg="addSp delSp modSp mod setBg">
        <pc:chgData name="Rana Aryanrana" userId="132ff71ec85e9fe0" providerId="LiveId" clId="{7632C35F-6CE8-467E-A807-59858E2D7DC5}" dt="2025-09-17T05:39:01.549" v="1098" actId="1076"/>
        <pc:sldMkLst>
          <pc:docMk/>
          <pc:sldMk cId="2482546811" sldId="310"/>
        </pc:sldMkLst>
        <pc:spChg chg="mod">
          <ac:chgData name="Rana Aryanrana" userId="132ff71ec85e9fe0" providerId="LiveId" clId="{7632C35F-6CE8-467E-A807-59858E2D7DC5}" dt="2025-09-17T05:39:01.549" v="1098" actId="1076"/>
          <ac:spMkLst>
            <pc:docMk/>
            <pc:sldMk cId="2482546811" sldId="310"/>
            <ac:spMk id="2" creationId="{4F76CB32-901A-4DA0-AA8A-9A7B5A88BFCD}"/>
          </ac:spMkLst>
        </pc:spChg>
        <pc:spChg chg="del">
          <ac:chgData name="Rana Aryanrana" userId="132ff71ec85e9fe0" providerId="LiveId" clId="{7632C35F-6CE8-467E-A807-59858E2D7DC5}" dt="2025-09-17T03:47:23.006" v="0" actId="931"/>
          <ac:spMkLst>
            <pc:docMk/>
            <pc:sldMk cId="2482546811" sldId="310"/>
            <ac:spMk id="4" creationId="{F9D7E612-5BF9-B290-5618-71BFBEBD5543}"/>
          </ac:spMkLst>
        </pc:spChg>
        <pc:spChg chg="mod">
          <ac:chgData name="Rana Aryanrana" userId="132ff71ec85e9fe0" providerId="LiveId" clId="{7632C35F-6CE8-467E-A807-59858E2D7DC5}" dt="2025-09-17T05:38:42.168" v="1097" actId="1076"/>
          <ac:spMkLst>
            <pc:docMk/>
            <pc:sldMk cId="2482546811" sldId="310"/>
            <ac:spMk id="5" creationId="{1565F11F-6CB8-B435-FD40-61BC8751D0E9}"/>
          </ac:spMkLst>
        </pc:spChg>
        <pc:picChg chg="add mod">
          <ac:chgData name="Rana Aryanrana" userId="132ff71ec85e9fe0" providerId="LiveId" clId="{7632C35F-6CE8-467E-A807-59858E2D7DC5}" dt="2025-09-17T03:47:23.006" v="0" actId="931"/>
          <ac:picMkLst>
            <pc:docMk/>
            <pc:sldMk cId="2482546811" sldId="310"/>
            <ac:picMk id="6" creationId="{0306E862-900E-7A6E-7861-AC99295F0E87}"/>
          </ac:picMkLst>
        </pc:picChg>
        <pc:picChg chg="add del mod">
          <ac:chgData name="Rana Aryanrana" userId="132ff71ec85e9fe0" providerId="LiveId" clId="{7632C35F-6CE8-467E-A807-59858E2D7DC5}" dt="2025-09-17T05:00:50.433" v="63" actId="478"/>
          <ac:picMkLst>
            <pc:docMk/>
            <pc:sldMk cId="2482546811" sldId="310"/>
            <ac:picMk id="8" creationId="{6517A05C-D215-D716-C3F2-258CF3A9D91C}"/>
          </ac:picMkLst>
        </pc:picChg>
        <pc:picChg chg="add mod">
          <ac:chgData name="Rana Aryanrana" userId="132ff71ec85e9fe0" providerId="LiveId" clId="{7632C35F-6CE8-467E-A807-59858E2D7DC5}" dt="2025-09-17T05:00:47.622" v="62"/>
          <ac:picMkLst>
            <pc:docMk/>
            <pc:sldMk cId="2482546811" sldId="310"/>
            <ac:picMk id="9" creationId="{3B05DB34-09EE-69C0-D192-24CD1B676563}"/>
          </ac:picMkLst>
        </pc:picChg>
      </pc:sldChg>
      <pc:sldChg chg="addSp delSp modSp mod">
        <pc:chgData name="Rana Aryanrana" userId="132ff71ec85e9fe0" providerId="LiveId" clId="{7632C35F-6CE8-467E-A807-59858E2D7DC5}" dt="2025-09-17T05:47:18.649" v="1680" actId="1076"/>
        <pc:sldMkLst>
          <pc:docMk/>
          <pc:sldMk cId="3570299455" sldId="311"/>
        </pc:sldMkLst>
        <pc:spChg chg="mod">
          <ac:chgData name="Rana Aryanrana" userId="132ff71ec85e9fe0" providerId="LiveId" clId="{7632C35F-6CE8-467E-A807-59858E2D7DC5}" dt="2025-09-17T05:47:18.649" v="1680" actId="1076"/>
          <ac:spMkLst>
            <pc:docMk/>
            <pc:sldMk cId="3570299455" sldId="311"/>
            <ac:spMk id="2" creationId="{A6C6C6CB-BE73-DD59-CF1D-265A806C001D}"/>
          </ac:spMkLst>
        </pc:spChg>
        <pc:spChg chg="mod">
          <ac:chgData name="Rana Aryanrana" userId="132ff71ec85e9fe0" providerId="LiveId" clId="{7632C35F-6CE8-467E-A807-59858E2D7DC5}" dt="2025-09-17T05:46:13.249" v="1633" actId="20577"/>
          <ac:spMkLst>
            <pc:docMk/>
            <pc:sldMk cId="3570299455" sldId="311"/>
            <ac:spMk id="4" creationId="{7E1A2469-D5AB-098B-C8E8-94BB84FDAB77}"/>
          </ac:spMkLst>
        </pc:spChg>
        <pc:picChg chg="add del mod">
          <ac:chgData name="Rana Aryanrana" userId="132ff71ec85e9fe0" providerId="LiveId" clId="{7632C35F-6CE8-467E-A807-59858E2D7DC5}" dt="2025-09-17T05:00:55.791" v="64" actId="478"/>
          <ac:picMkLst>
            <pc:docMk/>
            <pc:sldMk cId="3570299455" sldId="311"/>
            <ac:picMk id="3" creationId="{9056747F-F6B1-B0B0-144C-36AEC482CEDD}"/>
          </ac:picMkLst>
        </pc:picChg>
        <pc:picChg chg="add mod">
          <ac:chgData name="Rana Aryanrana" userId="132ff71ec85e9fe0" providerId="LiveId" clId="{7632C35F-6CE8-467E-A807-59858E2D7DC5}" dt="2025-09-17T05:00:58.186" v="66" actId="1038"/>
          <ac:picMkLst>
            <pc:docMk/>
            <pc:sldMk cId="3570299455" sldId="311"/>
            <ac:picMk id="5" creationId="{AE96DA09-C8DB-4D5D-C930-B24DC801B395}"/>
          </ac:picMkLst>
        </pc:picChg>
      </pc:sldChg>
      <pc:sldChg chg="addSp delSp modSp mod">
        <pc:chgData name="Rana Aryanrana" userId="132ff71ec85e9fe0" providerId="LiveId" clId="{7632C35F-6CE8-467E-A807-59858E2D7DC5}" dt="2025-09-17T05:56:59.219" v="1696" actId="1076"/>
        <pc:sldMkLst>
          <pc:docMk/>
          <pc:sldMk cId="673312029" sldId="312"/>
        </pc:sldMkLst>
        <pc:graphicFrameChg chg="mod modGraphic">
          <ac:chgData name="Rana Aryanrana" userId="132ff71ec85e9fe0" providerId="LiveId" clId="{7632C35F-6CE8-467E-A807-59858E2D7DC5}" dt="2025-09-17T05:56:59.219" v="1696" actId="1076"/>
          <ac:graphicFrameMkLst>
            <pc:docMk/>
            <pc:sldMk cId="673312029" sldId="312"/>
            <ac:graphicFrameMk id="5" creationId="{62BFB5AC-B08A-4989-9CCF-BB84CE45ED9D}"/>
          </ac:graphicFrameMkLst>
        </pc:graphicFrameChg>
        <pc:picChg chg="add del mod">
          <ac:chgData name="Rana Aryanrana" userId="132ff71ec85e9fe0" providerId="LiveId" clId="{7632C35F-6CE8-467E-A807-59858E2D7DC5}" dt="2025-09-17T05:01:08.123" v="69" actId="478"/>
          <ac:picMkLst>
            <pc:docMk/>
            <pc:sldMk cId="673312029" sldId="312"/>
            <ac:picMk id="3" creationId="{110BBE14-79DC-7BED-2643-7CEA980EDD46}"/>
          </ac:picMkLst>
        </pc:picChg>
        <pc:picChg chg="add mod">
          <ac:chgData name="Rana Aryanrana" userId="132ff71ec85e9fe0" providerId="LiveId" clId="{7632C35F-6CE8-467E-A807-59858E2D7DC5}" dt="2025-09-17T05:01:08.566" v="70"/>
          <ac:picMkLst>
            <pc:docMk/>
            <pc:sldMk cId="673312029" sldId="312"/>
            <ac:picMk id="4" creationId="{68C5D576-948A-4705-3702-AB2C4056CF0B}"/>
          </ac:picMkLst>
        </pc:picChg>
      </pc:sldChg>
      <pc:sldChg chg="addSp delSp modSp del mod">
        <pc:chgData name="Rana Aryanrana" userId="132ff71ec85e9fe0" providerId="LiveId" clId="{7632C35F-6CE8-467E-A807-59858E2D7DC5}" dt="2025-09-17T05:59:32.010" v="1715" actId="2696"/>
        <pc:sldMkLst>
          <pc:docMk/>
          <pc:sldMk cId="4291954884" sldId="313"/>
        </pc:sldMkLst>
        <pc:spChg chg="mod">
          <ac:chgData name="Rana Aryanrana" userId="132ff71ec85e9fe0" providerId="LiveId" clId="{7632C35F-6CE8-467E-A807-59858E2D7DC5}" dt="2025-09-17T05:57:45.211" v="1701" actId="21"/>
          <ac:spMkLst>
            <pc:docMk/>
            <pc:sldMk cId="4291954884" sldId="313"/>
            <ac:spMk id="3" creationId="{50ADD4CA-9660-8DBE-8C16-15D23F0E443C}"/>
          </ac:spMkLst>
        </pc:spChg>
        <pc:picChg chg="add del mod">
          <ac:chgData name="Rana Aryanrana" userId="132ff71ec85e9fe0" providerId="LiveId" clId="{7632C35F-6CE8-467E-A807-59858E2D7DC5}" dt="2025-09-17T05:01:13.468" v="71" actId="478"/>
          <ac:picMkLst>
            <pc:docMk/>
            <pc:sldMk cId="4291954884" sldId="313"/>
            <ac:picMk id="4" creationId="{863A274D-3A7B-C726-A563-3D331084B046}"/>
          </ac:picMkLst>
        </pc:picChg>
        <pc:picChg chg="add mod">
          <ac:chgData name="Rana Aryanrana" userId="132ff71ec85e9fe0" providerId="LiveId" clId="{7632C35F-6CE8-467E-A807-59858E2D7DC5}" dt="2025-09-17T05:01:13.896" v="72"/>
          <ac:picMkLst>
            <pc:docMk/>
            <pc:sldMk cId="4291954884" sldId="313"/>
            <ac:picMk id="5" creationId="{58F9E347-AA23-8E20-DD5E-1F9CCC9201AD}"/>
          </ac:picMkLst>
        </pc:picChg>
      </pc:sldChg>
      <pc:sldChg chg="addSp delSp modSp mod">
        <pc:chgData name="Rana Aryanrana" userId="132ff71ec85e9fe0" providerId="LiveId" clId="{7632C35F-6CE8-467E-A807-59858E2D7DC5}" dt="2025-09-17T05:55:59.803" v="1690" actId="14100"/>
        <pc:sldMkLst>
          <pc:docMk/>
          <pc:sldMk cId="3219405964" sldId="314"/>
        </pc:sldMkLst>
        <pc:picChg chg="add del mod">
          <ac:chgData name="Rana Aryanrana" userId="132ff71ec85e9fe0" providerId="LiveId" clId="{7632C35F-6CE8-467E-A807-59858E2D7DC5}" dt="2025-09-17T05:01:02.618" v="67" actId="478"/>
          <ac:picMkLst>
            <pc:docMk/>
            <pc:sldMk cId="3219405964" sldId="314"/>
            <ac:picMk id="3" creationId="{538DFDF4-5DC5-1C81-42D6-8BBCCA40C2AB}"/>
          </ac:picMkLst>
        </pc:picChg>
        <pc:picChg chg="del mod">
          <ac:chgData name="Rana Aryanrana" userId="132ff71ec85e9fe0" providerId="LiveId" clId="{7632C35F-6CE8-467E-A807-59858E2D7DC5}" dt="2025-09-17T05:52:21.049" v="1684" actId="478"/>
          <ac:picMkLst>
            <pc:docMk/>
            <pc:sldMk cId="3219405964" sldId="314"/>
            <ac:picMk id="4" creationId="{11EEF6B7-742E-74EF-687B-A04C375D4D48}"/>
          </ac:picMkLst>
        </pc:picChg>
        <pc:picChg chg="add mod">
          <ac:chgData name="Rana Aryanrana" userId="132ff71ec85e9fe0" providerId="LiveId" clId="{7632C35F-6CE8-467E-A807-59858E2D7DC5}" dt="2025-09-17T05:01:03.300" v="68"/>
          <ac:picMkLst>
            <pc:docMk/>
            <pc:sldMk cId="3219405964" sldId="314"/>
            <ac:picMk id="5" creationId="{E7E08562-1CC5-9ABE-4CAA-F0AAFEC81C0A}"/>
          </ac:picMkLst>
        </pc:picChg>
        <pc:picChg chg="add mod">
          <ac:chgData name="Rana Aryanrana" userId="132ff71ec85e9fe0" providerId="LiveId" clId="{7632C35F-6CE8-467E-A807-59858E2D7DC5}" dt="2025-09-17T05:55:59.803" v="1690" actId="14100"/>
          <ac:picMkLst>
            <pc:docMk/>
            <pc:sldMk cId="3219405964" sldId="314"/>
            <ac:picMk id="7" creationId="{8516C2CA-AAFA-3E23-57C5-ABC0F27C0476}"/>
          </ac:picMkLst>
        </pc:picChg>
      </pc:sldChg>
      <pc:sldChg chg="addSp delSp modSp mod">
        <pc:chgData name="Rana Aryanrana" userId="132ff71ec85e9fe0" providerId="LiveId" clId="{7632C35F-6CE8-467E-A807-59858E2D7DC5}" dt="2025-09-17T06:00:27.787" v="1718" actId="14100"/>
        <pc:sldMkLst>
          <pc:docMk/>
          <pc:sldMk cId="3638302952" sldId="315"/>
        </pc:sldMkLst>
        <pc:spChg chg="mod">
          <ac:chgData name="Rana Aryanrana" userId="132ff71ec85e9fe0" providerId="LiveId" clId="{7632C35F-6CE8-467E-A807-59858E2D7DC5}" dt="2025-09-17T06:00:27.787" v="1718" actId="14100"/>
          <ac:spMkLst>
            <pc:docMk/>
            <pc:sldMk cId="3638302952" sldId="315"/>
            <ac:spMk id="3" creationId="{9CBFA603-D4C2-E36F-5102-D1750D92C9C0}"/>
          </ac:spMkLst>
        </pc:spChg>
        <pc:picChg chg="add del mod">
          <ac:chgData name="Rana Aryanrana" userId="132ff71ec85e9fe0" providerId="LiveId" clId="{7632C35F-6CE8-467E-A807-59858E2D7DC5}" dt="2025-09-17T05:01:23.322" v="75" actId="478"/>
          <ac:picMkLst>
            <pc:docMk/>
            <pc:sldMk cId="3638302952" sldId="315"/>
            <ac:picMk id="4" creationId="{96B1C307-7F2D-05C7-F182-F60F8A257DC6}"/>
          </ac:picMkLst>
        </pc:picChg>
        <pc:picChg chg="add mod">
          <ac:chgData name="Rana Aryanrana" userId="132ff71ec85e9fe0" providerId="LiveId" clId="{7632C35F-6CE8-467E-A807-59858E2D7DC5}" dt="2025-09-17T05:01:23.908" v="76"/>
          <ac:picMkLst>
            <pc:docMk/>
            <pc:sldMk cId="3638302952" sldId="315"/>
            <ac:picMk id="5" creationId="{8CD7E008-922C-4CEE-EFF1-13D3FBF07BD0}"/>
          </ac:picMkLst>
        </pc:picChg>
      </pc:sldChg>
      <pc:sldChg chg="addSp delSp modSp mod">
        <pc:chgData name="Rana Aryanrana" userId="132ff71ec85e9fe0" providerId="LiveId" clId="{7632C35F-6CE8-467E-A807-59858E2D7DC5}" dt="2025-09-17T05:01:18.637" v="74"/>
        <pc:sldMkLst>
          <pc:docMk/>
          <pc:sldMk cId="3649686783" sldId="316"/>
        </pc:sldMkLst>
        <pc:picChg chg="add del mod">
          <ac:chgData name="Rana Aryanrana" userId="132ff71ec85e9fe0" providerId="LiveId" clId="{7632C35F-6CE8-467E-A807-59858E2D7DC5}" dt="2025-09-17T05:01:17.989" v="73" actId="478"/>
          <ac:picMkLst>
            <pc:docMk/>
            <pc:sldMk cId="3649686783" sldId="316"/>
            <ac:picMk id="4" creationId="{CEBEA796-728F-BC5B-2386-484F030BF1F8}"/>
          </ac:picMkLst>
        </pc:picChg>
        <pc:picChg chg="add mod">
          <ac:chgData name="Rana Aryanrana" userId="132ff71ec85e9fe0" providerId="LiveId" clId="{7632C35F-6CE8-467E-A807-59858E2D7DC5}" dt="2025-09-17T05:01:18.637" v="74"/>
          <ac:picMkLst>
            <pc:docMk/>
            <pc:sldMk cId="3649686783" sldId="316"/>
            <ac:picMk id="5" creationId="{4B4F2573-D254-E7C3-C452-FB3BA983C62A}"/>
          </ac:picMkLst>
        </pc:picChg>
      </pc:sldChg>
      <pc:sldChg chg="addSp modSp new mod">
        <pc:chgData name="Rana Aryanrana" userId="132ff71ec85e9fe0" providerId="LiveId" clId="{7632C35F-6CE8-467E-A807-59858E2D7DC5}" dt="2025-09-17T05:59:19.527" v="1714"/>
        <pc:sldMkLst>
          <pc:docMk/>
          <pc:sldMk cId="677854997" sldId="317"/>
        </pc:sldMkLst>
        <pc:spChg chg="mod">
          <ac:chgData name="Rana Aryanrana" userId="132ff71ec85e9fe0" providerId="LiveId" clId="{7632C35F-6CE8-467E-A807-59858E2D7DC5}" dt="2025-09-17T05:59:13.139" v="1713" actId="14100"/>
          <ac:spMkLst>
            <pc:docMk/>
            <pc:sldMk cId="677854997" sldId="317"/>
            <ac:spMk id="2" creationId="{5090CC16-4E88-679E-0BA6-DCEC396D7162}"/>
          </ac:spMkLst>
        </pc:spChg>
        <pc:spChg chg="mod">
          <ac:chgData name="Rana Aryanrana" userId="132ff71ec85e9fe0" providerId="LiveId" clId="{7632C35F-6CE8-467E-A807-59858E2D7DC5}" dt="2025-09-17T05:58:49.865" v="1710" actId="27636"/>
          <ac:spMkLst>
            <pc:docMk/>
            <pc:sldMk cId="677854997" sldId="317"/>
            <ac:spMk id="3" creationId="{D3A3CEBA-1349-7D37-DA79-889C243502EB}"/>
          </ac:spMkLst>
        </pc:spChg>
        <pc:spChg chg="mod">
          <ac:chgData name="Rana Aryanrana" userId="132ff71ec85e9fe0" providerId="LiveId" clId="{7632C35F-6CE8-467E-A807-59858E2D7DC5}" dt="2025-09-17T05:58:49.873" v="1711" actId="27636"/>
          <ac:spMkLst>
            <pc:docMk/>
            <pc:sldMk cId="677854997" sldId="317"/>
            <ac:spMk id="4" creationId="{148EE848-4A7C-8455-9656-B5C0E33D66D6}"/>
          </ac:spMkLst>
        </pc:spChg>
        <pc:picChg chg="add mod">
          <ac:chgData name="Rana Aryanrana" userId="132ff71ec85e9fe0" providerId="LiveId" clId="{7632C35F-6CE8-467E-A807-59858E2D7DC5}" dt="2025-09-17T05:59:19.527" v="1714"/>
          <ac:picMkLst>
            <pc:docMk/>
            <pc:sldMk cId="677854997" sldId="317"/>
            <ac:picMk id="5" creationId="{585A60F5-F3B4-65BA-A027-488BC20BDAFF}"/>
          </ac:picMkLst>
        </pc:picChg>
      </pc:sldChg>
      <pc:sldMasterChg chg="setBg modSldLayout">
        <pc:chgData name="Rana Aryanrana" userId="132ff71ec85e9fe0" providerId="LiveId" clId="{7632C35F-6CE8-467E-A807-59858E2D7DC5}" dt="2025-09-17T04:59:52.414" v="56"/>
        <pc:sldMasterMkLst>
          <pc:docMk/>
          <pc:sldMasterMk cId="2479070856" sldId="2147483660"/>
        </pc:sldMasterMkLst>
        <pc:sldLayoutChg chg="setBg">
          <pc:chgData name="Rana Aryanrana" userId="132ff71ec85e9fe0" providerId="LiveId" clId="{7632C35F-6CE8-467E-A807-59858E2D7DC5}" dt="2025-09-17T04:59:52.414" v="56"/>
          <pc:sldLayoutMkLst>
            <pc:docMk/>
            <pc:sldMasterMk cId="2479070856" sldId="2147483660"/>
            <pc:sldLayoutMk cId="227225117" sldId="2147483661"/>
          </pc:sldLayoutMkLst>
        </pc:sldLayoutChg>
        <pc:sldLayoutChg chg="setBg">
          <pc:chgData name="Rana Aryanrana" userId="132ff71ec85e9fe0" providerId="LiveId" clId="{7632C35F-6CE8-467E-A807-59858E2D7DC5}" dt="2025-09-17T04:59:52.414" v="56"/>
          <pc:sldLayoutMkLst>
            <pc:docMk/>
            <pc:sldMasterMk cId="2479070856" sldId="2147483660"/>
            <pc:sldLayoutMk cId="3752010150" sldId="2147483662"/>
          </pc:sldLayoutMkLst>
        </pc:sldLayoutChg>
        <pc:sldLayoutChg chg="setBg">
          <pc:chgData name="Rana Aryanrana" userId="132ff71ec85e9fe0" providerId="LiveId" clId="{7632C35F-6CE8-467E-A807-59858E2D7DC5}" dt="2025-09-17T04:59:52.414" v="56"/>
          <pc:sldLayoutMkLst>
            <pc:docMk/>
            <pc:sldMasterMk cId="2479070856" sldId="2147483660"/>
            <pc:sldLayoutMk cId="770401705" sldId="2147483663"/>
          </pc:sldLayoutMkLst>
        </pc:sldLayoutChg>
        <pc:sldLayoutChg chg="setBg">
          <pc:chgData name="Rana Aryanrana" userId="132ff71ec85e9fe0" providerId="LiveId" clId="{7632C35F-6CE8-467E-A807-59858E2D7DC5}" dt="2025-09-17T04:59:52.414" v="56"/>
          <pc:sldLayoutMkLst>
            <pc:docMk/>
            <pc:sldMasterMk cId="2479070856" sldId="2147483660"/>
            <pc:sldLayoutMk cId="1152231341" sldId="2147483664"/>
          </pc:sldLayoutMkLst>
        </pc:sldLayoutChg>
        <pc:sldLayoutChg chg="setBg">
          <pc:chgData name="Rana Aryanrana" userId="132ff71ec85e9fe0" providerId="LiveId" clId="{7632C35F-6CE8-467E-A807-59858E2D7DC5}" dt="2025-09-17T04:59:52.414" v="56"/>
          <pc:sldLayoutMkLst>
            <pc:docMk/>
            <pc:sldMasterMk cId="2479070856" sldId="2147483660"/>
            <pc:sldLayoutMk cId="3316775558" sldId="2147483665"/>
          </pc:sldLayoutMkLst>
        </pc:sldLayoutChg>
        <pc:sldLayoutChg chg="setBg">
          <pc:chgData name="Rana Aryanrana" userId="132ff71ec85e9fe0" providerId="LiveId" clId="{7632C35F-6CE8-467E-A807-59858E2D7DC5}" dt="2025-09-17T04:59:52.414" v="56"/>
          <pc:sldLayoutMkLst>
            <pc:docMk/>
            <pc:sldMasterMk cId="2479070856" sldId="2147483660"/>
            <pc:sldLayoutMk cId="1042260156" sldId="2147483666"/>
          </pc:sldLayoutMkLst>
        </pc:sldLayoutChg>
        <pc:sldLayoutChg chg="setBg">
          <pc:chgData name="Rana Aryanrana" userId="132ff71ec85e9fe0" providerId="LiveId" clId="{7632C35F-6CE8-467E-A807-59858E2D7DC5}" dt="2025-09-17T04:59:52.414" v="56"/>
          <pc:sldLayoutMkLst>
            <pc:docMk/>
            <pc:sldMasterMk cId="2479070856" sldId="2147483660"/>
            <pc:sldLayoutMk cId="3440723578" sldId="2147483667"/>
          </pc:sldLayoutMkLst>
        </pc:sldLayoutChg>
        <pc:sldLayoutChg chg="setBg">
          <pc:chgData name="Rana Aryanrana" userId="132ff71ec85e9fe0" providerId="LiveId" clId="{7632C35F-6CE8-467E-A807-59858E2D7DC5}" dt="2025-09-17T04:59:52.414" v="56"/>
          <pc:sldLayoutMkLst>
            <pc:docMk/>
            <pc:sldMasterMk cId="2479070856" sldId="2147483660"/>
            <pc:sldLayoutMk cId="2411850497" sldId="2147483668"/>
          </pc:sldLayoutMkLst>
        </pc:sldLayoutChg>
        <pc:sldLayoutChg chg="setBg">
          <pc:chgData name="Rana Aryanrana" userId="132ff71ec85e9fe0" providerId="LiveId" clId="{7632C35F-6CE8-467E-A807-59858E2D7DC5}" dt="2025-09-17T04:59:52.414" v="56"/>
          <pc:sldLayoutMkLst>
            <pc:docMk/>
            <pc:sldMasterMk cId="2479070856" sldId="2147483660"/>
            <pc:sldLayoutMk cId="2884398989" sldId="2147483669"/>
          </pc:sldLayoutMkLst>
        </pc:sldLayoutChg>
      </pc:sldMasterChg>
    </pc:docChg>
  </pc:docChgLst>
</pc:chgInfo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000" y="1735668"/>
            <a:ext cx="6462883" cy="181790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2060"/>
                </a:solidFill>
              </a:rPr>
              <a:t>AI TUTOR WITH CHAT FUNCTIONALITY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498924"/>
            <a:ext cx="5463101" cy="1453135"/>
          </a:xfrm>
        </p:spPr>
        <p:txBody>
          <a:bodyPr>
            <a:normAutofit lnSpcReduction="10000"/>
          </a:bodyPr>
          <a:lstStyle/>
          <a:p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Department :- B.TECH </a:t>
            </a:r>
            <a:r>
              <a:rPr lang="en-US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cse</a:t>
            </a:r>
            <a:r>
              <a:rPr 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ai &amp; ml</a:t>
            </a:r>
          </a:p>
          <a:p>
            <a:r>
              <a:rPr lang="en-US" sz="12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By: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Satyam </a:t>
            </a:r>
            <a:r>
              <a:rPr lang="en-US" sz="1200" b="1" cap="none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gupta</a:t>
            </a:r>
            <a:r>
              <a:rPr lang="en-US" sz="12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(2822319)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b="1" cap="none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Aryan rana (2822339)</a:t>
            </a:r>
          </a:p>
          <a:p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840180" y="0"/>
            <a:ext cx="5351822" cy="68579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5DFBE7-E1D4-BF6A-2331-E96F476011A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3A7C88-2315-BC79-EA30-8CE7C8331740}"/>
              </a:ext>
            </a:extLst>
          </p:cNvPr>
          <p:cNvSpPr txBox="1"/>
          <p:nvPr/>
        </p:nvSpPr>
        <p:spPr>
          <a:xfrm>
            <a:off x="632899" y="3821881"/>
            <a:ext cx="5420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Intelligent Educational Assistant using Open-Source AI</a:t>
            </a:r>
          </a:p>
        </p:txBody>
      </p:sp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27178"/>
            <a:ext cx="10058400" cy="1200329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06E862-900E-7A6E-7861-AC99295F0E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3404" y="5822950"/>
            <a:ext cx="33154" cy="4603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65F11F-6CB8-B435-FD40-61BC8751D0E9}"/>
              </a:ext>
            </a:extLst>
          </p:cNvPr>
          <p:cNvSpPr txBox="1"/>
          <p:nvPr/>
        </p:nvSpPr>
        <p:spPr>
          <a:xfrm>
            <a:off x="1097280" y="2429932"/>
            <a:ext cx="94064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 intelligent educational assistant designed to provide personalized learning support through conversational artificial intelligence. Our system leverages open – source language models to deliver instant, contextually relevant educational responses across multiple subjects and skill levels.</a:t>
            </a:r>
          </a:p>
          <a:p>
            <a:endParaRPr lang="en-US" dirty="0"/>
          </a:p>
          <a:p>
            <a:r>
              <a:rPr lang="en-US" b="1" dirty="0"/>
              <a:t>Key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Real-time educational query answering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Personalized learning paths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Progress tracking and 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Zero operational cost solution</a:t>
            </a:r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B05DB34-09EE-69C0-D192-24CD1B6765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6C6CB-BE73-DD59-CF1D-265A806C0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863" y="524493"/>
            <a:ext cx="10049934" cy="1178130"/>
          </a:xfrm>
        </p:spPr>
        <p:txBody>
          <a:bodyPr>
            <a:normAutofit fontScale="90000"/>
          </a:bodyPr>
          <a:lstStyle/>
          <a:p>
            <a:r>
              <a:rPr lang="en-IN" dirty="0"/>
              <a:t>Problem Statement and Our Approach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1A2469-D5AB-098B-C8E8-94BB84FDAB77}"/>
              </a:ext>
            </a:extLst>
          </p:cNvPr>
          <p:cNvSpPr txBox="1"/>
          <p:nvPr/>
        </p:nvSpPr>
        <p:spPr>
          <a:xfrm>
            <a:off x="1286933" y="2226733"/>
            <a:ext cx="98687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There are many problems such as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47% of Indian students lack quality personalized tutoring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Traditional tutoring costs ₹ 40,000+ annually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Limited 24/7 educational support availability</a:t>
            </a:r>
          </a:p>
          <a:p>
            <a:endParaRPr lang="en-IN" sz="1600" dirty="0"/>
          </a:p>
          <a:p>
            <a:r>
              <a:rPr lang="en-IN" sz="1600" b="1" dirty="0"/>
              <a:t>Our Solution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Zero-cost AI tutor using open-source models (BERT/GPT-2)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Instant response system with 85% 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Web –based platform accessible on any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Multilingual support </a:t>
            </a:r>
          </a:p>
          <a:p>
            <a:endParaRPr lang="en-IN" sz="1600" dirty="0"/>
          </a:p>
          <a:p>
            <a:endParaRPr lang="en-IN" sz="1600" dirty="0"/>
          </a:p>
          <a:p>
            <a:r>
              <a:rPr lang="en-IN" sz="1600" b="1" dirty="0"/>
              <a:t>Approach: </a:t>
            </a:r>
            <a:r>
              <a:rPr lang="en-IN" sz="1600" dirty="0"/>
              <a:t>Replace expensive commercial APIs with free, open-source AI technologies while maintaining educational quality.</a:t>
            </a:r>
            <a:endParaRPr lang="en-IN" sz="16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96DA09-C8DB-4D5D-C930-B24DC801B3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4" t="18263" r="11516" b="19230"/>
          <a:stretch>
            <a:fillRect/>
          </a:stretch>
        </p:blipFill>
        <p:spPr>
          <a:xfrm>
            <a:off x="140929" y="75340"/>
            <a:ext cx="1032934" cy="8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299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A9BA3-5C24-88D2-6848-2DF3F706A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Flow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E08562-1CC5-9ABE-4CAA-F0AAFEC81C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6C2CA-AAFA-3E23-57C5-ABC0F27C0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267" y="1948623"/>
            <a:ext cx="6510866" cy="424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05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F0C8-9082-E0A2-3486-FB083AF2F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Workflow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2BFB5AC-B08A-4989-9CCF-BB84CE45E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6409260"/>
              </p:ext>
            </p:extLst>
          </p:nvPr>
        </p:nvGraphicFramePr>
        <p:xfrm>
          <a:off x="2032000" y="2016356"/>
          <a:ext cx="8127999" cy="4070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2128420488"/>
                    </a:ext>
                  </a:extLst>
                </a:gridCol>
                <a:gridCol w="4072466">
                  <a:extLst>
                    <a:ext uri="{9D8B030D-6E8A-4147-A177-3AD203B41FA5}">
                      <a16:colId xmlns:a16="http://schemas.microsoft.com/office/drawing/2014/main" val="166355334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25180332"/>
                    </a:ext>
                  </a:extLst>
                </a:gridCol>
              </a:tblGrid>
              <a:tr h="359863">
                <a:tc>
                  <a:txBody>
                    <a:bodyPr/>
                    <a:lstStyle/>
                    <a:p>
                      <a:r>
                        <a:rPr lang="en-IN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Deliverable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8893496"/>
                  </a:ext>
                </a:extLst>
              </a:tr>
              <a:tr h="500040">
                <a:tc>
                  <a:txBody>
                    <a:bodyPr/>
                    <a:lstStyle/>
                    <a:p>
                      <a:r>
                        <a:rPr lang="en-IN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Setup development environment, initialize repository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Tech stack + GitHub repo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427020"/>
                  </a:ext>
                </a:extLst>
              </a:tr>
              <a:tr h="500040">
                <a:tc>
                  <a:txBody>
                    <a:bodyPr/>
                    <a:lstStyle/>
                    <a:p>
                      <a:r>
                        <a:rPr lang="en-IN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Implement NLP preprocessing 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Text processing module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013290"/>
                  </a:ext>
                </a:extLst>
              </a:tr>
              <a:tr h="478604">
                <a:tc>
                  <a:txBody>
                    <a:bodyPr/>
                    <a:lstStyle/>
                    <a:p>
                      <a:r>
                        <a:rPr lang="en-IN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Integrate Hugging Face transformers, train intent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AI model integration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136785"/>
                  </a:ext>
                </a:extLst>
              </a:tr>
              <a:tr h="500040">
                <a:tc>
                  <a:txBody>
                    <a:bodyPr/>
                    <a:lstStyle/>
                    <a:p>
                      <a:r>
                        <a:rPr lang="en-IN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Build educational knowledge base, collect training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Content database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402169"/>
                  </a:ext>
                </a:extLst>
              </a:tr>
              <a:tr h="500040">
                <a:tc>
                  <a:txBody>
                    <a:bodyPr/>
                    <a:lstStyle/>
                    <a:p>
                      <a:r>
                        <a:rPr lang="en-IN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Develop React.js frontend with chat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Interactive UI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1268312"/>
                  </a:ext>
                </a:extLst>
              </a:tr>
              <a:tr h="423586">
                <a:tc>
                  <a:txBody>
                    <a:bodyPr/>
                    <a:lstStyle/>
                    <a:p>
                      <a:r>
                        <a:rPr lang="en-IN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Implement response generation and personalization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Complex AI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302849"/>
                  </a:ext>
                </a:extLst>
              </a:tr>
              <a:tr h="449829">
                <a:tc>
                  <a:txBody>
                    <a:bodyPr/>
                    <a:lstStyle/>
                    <a:p>
                      <a:r>
                        <a:rPr lang="en-IN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Add progress tracking, analytics dashboard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Feature – complete app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222953"/>
                  </a:ext>
                </a:extLst>
              </a:tr>
              <a:tr h="352969">
                <a:tc>
                  <a:txBody>
                    <a:bodyPr/>
                    <a:lstStyle/>
                    <a:p>
                      <a:r>
                        <a:rPr lang="en-IN" sz="16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Testing, optimization, documentation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dirty="0"/>
                        <a:t>Production – ready MVP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356089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68C5D576-948A-4705-3702-AB2C4056CF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312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0CC16-4E88-679E-0BA6-DCEC396D7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732" y="286603"/>
            <a:ext cx="9944947" cy="1450757"/>
          </a:xfrm>
        </p:spPr>
        <p:txBody>
          <a:bodyPr/>
          <a:lstStyle/>
          <a:p>
            <a:r>
              <a:rPr lang="en-IN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3CEBA-1349-7D37-DA79-889C243502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sz="3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Hardware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Development laptop (Intel i5+ / AMD </a:t>
            </a:r>
            <a:r>
              <a:rPr lang="en-IN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Ryzen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5+)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8GB/16GB RAM for mobile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500GB SSD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GPU for training (optional RTX 3060)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Server hosting (AWS/Heroku free tier)</a:t>
            </a:r>
          </a:p>
          <a:p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8EE848-4A7C-8455-9656-B5C0E33D66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Software</a:t>
            </a:r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Programming Language: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Python 3.8+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Learning Framework: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TensorFlow/</a:t>
            </a:r>
            <a:r>
              <a:rPr lang="en-I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endParaRPr lang="en-IN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NLP Libraries: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NLTK, </a:t>
            </a:r>
            <a:r>
              <a:rPr lang="en-IN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spaCy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Hugging Face Transformers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 Framework: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Flask/Django for backend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Frontend Technologies: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HTML5, CSS3, JavaScript, React.js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Database: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SQLite/PostgreSQL for user data and conversation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Open-source LLM: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GPT-2,BERT, or similar transformer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Development Environment: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VS Code/PyCharm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Version Control: </a:t>
            </a:r>
            <a:r>
              <a:rPr lang="en-IN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 and GitHub</a:t>
            </a:r>
            <a:r>
              <a:rPr lang="en-I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IN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5A60F5-F3B4-65BA-A027-488BC20BDA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54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D72C3-B160-AB6F-89E0-64629CDC7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Strengths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FFBBC5-BC55-4D8C-02D4-F6C16746A305}"/>
              </a:ext>
            </a:extLst>
          </p:cNvPr>
          <p:cNvSpPr txBox="1"/>
          <p:nvPr/>
        </p:nvSpPr>
        <p:spPr>
          <a:xfrm>
            <a:off x="1320800" y="2192867"/>
            <a:ext cx="9626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Personalized Training: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tutors can adapt content, pace and difficulty level based on the learner’s progress and style.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24/7 availability: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Learners can access support anytime, anywhere – unlike human tutors with limited schedules.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Scalability: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tutors can teach and support thousands of leaners simultaneously, making education more affordable and accessible.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Instant Feedback: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Learners get immediate responses on quizzes, assignments, or practice, which speeds up the learning process.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Consistency in Teaching: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Unlike human tutors who may vary in quality, AI delivers uniform and structured content.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Cost-Effective: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 time, AI tutors reduce the need for multiple instructors, lowering training or educational costs.</a:t>
            </a: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4F2573-D254-E7C3-C452-FB3BA983C6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686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2A730-214A-1FA2-55A2-F52A0B2C5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FA603-D4C2-E36F-5102-D1750D92C9C0}"/>
              </a:ext>
            </a:extLst>
          </p:cNvPr>
          <p:cNvSpPr txBox="1"/>
          <p:nvPr/>
        </p:nvSpPr>
        <p:spPr>
          <a:xfrm>
            <a:off x="1165396" y="2091267"/>
            <a:ext cx="95026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Lack of human – like understanding: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tutors may struggle with emotional intelligence, empathy, and cultural context, which are important in personalized learning and mentoring.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Limited adaptability to Complex skills: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Practical or hand-on skills (e.g. surgery, welding, creative arts) are hard to teach through AI tutors compared to theoretical or digital skills.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Over-Reliance on technology: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Learners may become dependent on AI for answers rather than developing critical thinking problem-solving skills.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Bias and Inaccuracy: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systems can reflect biases in their training data and sometimes provide incorrect or misleading information, affecting learning outcomes.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Accessibility and Digital Divide: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 all learners have equal access to devices, high speed internet, or AI platforms, which can widen educational inequality.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Assessment Limitations: </a:t>
            </a: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tutors may find it difficult to accurately access soft skills like teamwork,  communication and creativity.</a:t>
            </a: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D7E008-922C-4CEE-EFF1-13D3FBF07B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4" t="18263" r="11516" b="19230"/>
          <a:stretch>
            <a:fillRect/>
          </a:stretch>
        </p:blipFill>
        <p:spPr>
          <a:xfrm>
            <a:off x="132462" y="75340"/>
            <a:ext cx="1032934" cy="89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0295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{ADD95BE1-8640-4A99-A7F0-21AF53C934DF}tf33845126_win32</Template>
  <TotalTime>223</TotalTime>
  <Words>666</Words>
  <Application>Microsoft Office PowerPoint</Application>
  <PresentationFormat>Widescreen</PresentationFormat>
  <Paragraphs>89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Bookman Old Style</vt:lpstr>
      <vt:lpstr>Calibri</vt:lpstr>
      <vt:lpstr>Franklin Gothic Book</vt:lpstr>
      <vt:lpstr>1_RetrospectVTI</vt:lpstr>
      <vt:lpstr>AI TUTOR WITH CHAT FUNCTIONALITY</vt:lpstr>
      <vt:lpstr>Introduction</vt:lpstr>
      <vt:lpstr>Problem Statement and Our Approach</vt:lpstr>
      <vt:lpstr>System Flow Diagram</vt:lpstr>
      <vt:lpstr>Workflow</vt:lpstr>
      <vt:lpstr>Requirements</vt:lpstr>
      <vt:lpstr>Strengths</vt:lpstr>
      <vt:lpstr>Challenges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Rana Aryanrana</dc:creator>
  <cp:lastModifiedBy>Rana Aryanrana</cp:lastModifiedBy>
  <cp:revision>1</cp:revision>
  <dcterms:created xsi:type="dcterms:W3CDTF">2025-09-16T06:00:40Z</dcterms:created>
  <dcterms:modified xsi:type="dcterms:W3CDTF">2025-09-17T06:00:38Z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